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2" d="100"/>
          <a:sy n="62" d="100"/>
        </p:scale>
        <p:origin x="-88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377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84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349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645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139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741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32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441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148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733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81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9258D-FEF9-F94F-AE25-F3564BD32C6A}" type="datetimeFigureOut">
              <a:rPr lang="en-US" smtClean="0"/>
              <a:t>2/14/15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CE9F1-29AE-FF40-8746-5B76E1C9C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572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2391775" y="2674175"/>
            <a:ext cx="6378222" cy="733778"/>
            <a:chOff x="1618074" y="1608666"/>
            <a:chExt cx="6378222" cy="733778"/>
          </a:xfrm>
        </p:grpSpPr>
        <p:sp>
          <p:nvSpPr>
            <p:cNvPr id="4" name="TextBox 3"/>
            <p:cNvSpPr txBox="1"/>
            <p:nvPr/>
          </p:nvSpPr>
          <p:spPr>
            <a:xfrm>
              <a:off x="2248368" y="1787407"/>
              <a:ext cx="14161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 Narrow"/>
                  <a:cs typeface="Arial Narrow"/>
                </a:rPr>
                <a:t>Gene ontology </a:t>
              </a:r>
              <a:endParaRPr lang="en-US" dirty="0">
                <a:latin typeface="Arial Narrow"/>
                <a:cs typeface="Arial Narrow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407025" y="1608666"/>
              <a:ext cx="18465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 Narrow"/>
                  <a:cs typeface="Arial Narrow"/>
                </a:rPr>
                <a:t>Molecular Networks</a:t>
              </a:r>
            </a:p>
            <a:p>
              <a:r>
                <a:rPr lang="en-US" dirty="0">
                  <a:latin typeface="Arial Narrow"/>
                  <a:cs typeface="Arial Narrow"/>
                </a:rPr>
                <a:t>	</a:t>
              </a:r>
              <a:r>
                <a:rPr lang="en-US" dirty="0" smtClean="0">
                  <a:latin typeface="Arial Narrow"/>
                  <a:cs typeface="Arial Narrow"/>
                </a:rPr>
                <a:t>Pathways</a:t>
              </a:r>
              <a:endParaRPr lang="en-US" dirty="0">
                <a:latin typeface="Arial Narrow"/>
                <a:cs typeface="Arial Narrow"/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1759186" y="1787408"/>
              <a:ext cx="413927" cy="369332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3774089" y="1799259"/>
              <a:ext cx="413927" cy="369332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8" name="Isosceles Triangle 7"/>
            <p:cNvSpPr/>
            <p:nvPr/>
          </p:nvSpPr>
          <p:spPr>
            <a:xfrm>
              <a:off x="5014132" y="1808666"/>
              <a:ext cx="321572" cy="265850"/>
            </a:xfrm>
            <a:prstGeom prst="triangle">
              <a:avLst/>
            </a:prstGeom>
            <a:noFill/>
            <a:ln w="76200" cmpd="sng">
              <a:solidFill>
                <a:srgbClr val="558ED5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9" name="Isosceles Triangle 8"/>
            <p:cNvSpPr/>
            <p:nvPr/>
          </p:nvSpPr>
          <p:spPr>
            <a:xfrm flipV="1">
              <a:off x="7498115" y="1806219"/>
              <a:ext cx="321572" cy="334146"/>
            </a:xfrm>
            <a:prstGeom prst="triangle">
              <a:avLst/>
            </a:prstGeom>
            <a:noFill/>
            <a:ln w="76200" cmpd="sng"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10" name="Round Single Corner Rectangle 9"/>
            <p:cNvSpPr/>
            <p:nvPr/>
          </p:nvSpPr>
          <p:spPr>
            <a:xfrm>
              <a:off x="1618074" y="1618074"/>
              <a:ext cx="2709333" cy="724370"/>
            </a:xfrm>
            <a:prstGeom prst="round1Rect">
              <a:avLst/>
            </a:prstGeom>
            <a:noFill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11" name="Round Single Corner Rectangle 10"/>
            <p:cNvSpPr/>
            <p:nvPr/>
          </p:nvSpPr>
          <p:spPr>
            <a:xfrm>
              <a:off x="4873037" y="1618073"/>
              <a:ext cx="3123259" cy="639705"/>
            </a:xfrm>
            <a:prstGeom prst="round1Rect">
              <a:avLst/>
            </a:prstGeom>
            <a:noFill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 flipH="1" flipV="1">
              <a:off x="4943583" y="2013367"/>
              <a:ext cx="141095" cy="122297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 flipH="1" flipV="1">
              <a:off x="5265930" y="2013367"/>
              <a:ext cx="141095" cy="122297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 flipH="1" flipV="1">
              <a:off x="5103489" y="1759184"/>
              <a:ext cx="145844" cy="112889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19" name="Oval 18"/>
            <p:cNvSpPr/>
            <p:nvPr/>
          </p:nvSpPr>
          <p:spPr>
            <a:xfrm flipH="1" flipV="1">
              <a:off x="7746765" y="1759184"/>
              <a:ext cx="145844" cy="112889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 flipH="1" flipV="1">
              <a:off x="7600921" y="2051178"/>
              <a:ext cx="145844" cy="112889"/>
            </a:xfrm>
            <a:prstGeom prst="ellipse">
              <a:avLst/>
            </a:prstGeom>
            <a:solidFill>
              <a:srgbClr val="558ED5"/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 flipH="1" flipV="1">
              <a:off x="7425193" y="1759184"/>
              <a:ext cx="145844" cy="112889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1920829" y="1947515"/>
              <a:ext cx="177023" cy="103482"/>
            </a:xfrm>
            <a:prstGeom prst="ellipse">
              <a:avLst/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3926326" y="1961627"/>
              <a:ext cx="177023" cy="103482"/>
            </a:xfrm>
            <a:prstGeom prst="ellipse">
              <a:avLst/>
            </a:prstGeom>
            <a:solidFill>
              <a:srgbClr val="558ED5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 Narrow"/>
                <a:cs typeface="Arial Narrow"/>
              </a:endParaRPr>
            </a:p>
          </p:txBody>
        </p:sp>
      </p:grpSp>
      <p:pic>
        <p:nvPicPr>
          <p:cNvPr id="26" name="Picture 25" descr="Slide1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746" y="3407953"/>
            <a:ext cx="4250361" cy="318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472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</Words>
  <Application>Microsoft Macintosh PowerPoint</Application>
  <PresentationFormat>On-screen Show (4:3)</PresentationFormat>
  <Paragraphs>3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OSUWMC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Jaime Imitola</dc:creator>
  <cp:lastModifiedBy>Ethan Hollingsworth</cp:lastModifiedBy>
  <cp:revision>3</cp:revision>
  <dcterms:created xsi:type="dcterms:W3CDTF">2015-01-30T22:38:51Z</dcterms:created>
  <dcterms:modified xsi:type="dcterms:W3CDTF">2015-02-14T22:00:59Z</dcterms:modified>
</cp:coreProperties>
</file>

<file path=docProps/thumbnail.jpeg>
</file>